
<file path=[Content_Types].xml><?xml version="1.0" encoding="utf-8"?>
<Types xmlns="http://schemas.openxmlformats.org/package/2006/content-types">
  <Default ContentType="image/jpeg" Extension="jpg"/>
  <Default ContentType="application/xml" Extension="xml"/>
  <Default ContentType="application/vnd.openxmlformats-package.relationships+xml" Extension="rels"/>
  <Override ContentType="application/vnd.openxmlformats-officedocument.presentationml.notesSlide+xml" PartName="/ppt/notesSlides/notesSlide1.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59" r:id="rId4"/>
  </p:sldMasterIdLst>
  <p:notesMasterIdLst>
    <p:notesMasterId r:id="rId5"/>
  </p:notesMasterIdLst>
  <p:sldIdLst>
    <p:sldId id="256" r:id="rId6"/>
  </p:sldIdLst>
  <p:sldSz cy="5143500" cx="9144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1620">
          <p15:clr>
            <a:srgbClr val="747775"/>
          </p15:clr>
        </p15:guide>
        <p15:guide id="2" pos="2880">
          <p15:clr>
            <a:srgbClr val="747775"/>
          </p15:clr>
        </p15:guide>
      </p15:sldGuideLst>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1620" orient="horz"/>
        <p:guide pos="2880"/>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1.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5" Type="http://schemas.openxmlformats.org/officeDocument/2006/relationships/notesMaster" Target="notesMasters/notesMaster1.xml"/><Relationship Id="rId6" Type="http://schemas.openxmlformats.org/officeDocument/2006/relationships/slide" Target="slides/slid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a:spcBef>
                <a:spcPts val="0"/>
              </a:spcBef>
              <a:spcAft>
                <a:spcPts val="0"/>
              </a:spcAft>
              <a:buSzPts val="1100"/>
              <a:buChar char="●"/>
              <a:defRPr sz="1100"/>
            </a:lvl1pPr>
            <a:lvl2pPr indent="-298450" lvl="1" marL="914400">
              <a:spcBef>
                <a:spcPts val="0"/>
              </a:spcBef>
              <a:spcAft>
                <a:spcPts val="0"/>
              </a:spcAft>
              <a:buSzPts val="1100"/>
              <a:buChar char="○"/>
              <a:defRPr sz="1100"/>
            </a:lvl2pPr>
            <a:lvl3pPr indent="-298450" lvl="2" marL="1371600">
              <a:spcBef>
                <a:spcPts val="0"/>
              </a:spcBef>
              <a:spcAft>
                <a:spcPts val="0"/>
              </a:spcAft>
              <a:buSzPts val="1100"/>
              <a:buChar char="■"/>
              <a:defRPr sz="1100"/>
            </a:lvl3pPr>
            <a:lvl4pPr indent="-298450" lvl="3" marL="1828800">
              <a:spcBef>
                <a:spcPts val="0"/>
              </a:spcBef>
              <a:spcAft>
                <a:spcPts val="0"/>
              </a:spcAft>
              <a:buSzPts val="1100"/>
              <a:buChar char="●"/>
              <a:defRPr sz="1100"/>
            </a:lvl4pPr>
            <a:lvl5pPr indent="-298450" lvl="4" marL="2286000">
              <a:spcBef>
                <a:spcPts val="0"/>
              </a:spcBef>
              <a:spcAft>
                <a:spcPts val="0"/>
              </a:spcAft>
              <a:buSzPts val="1100"/>
              <a:buChar char="○"/>
              <a:defRPr sz="1100"/>
            </a:lvl5pPr>
            <a:lvl6pPr indent="-298450" lvl="5" marL="2743200">
              <a:spcBef>
                <a:spcPts val="0"/>
              </a:spcBef>
              <a:spcAft>
                <a:spcPts val="0"/>
              </a:spcAft>
              <a:buSzPts val="1100"/>
              <a:buChar char="■"/>
              <a:defRPr sz="1100"/>
            </a:lvl6pPr>
            <a:lvl7pPr indent="-298450" lvl="6" marL="3200400">
              <a:spcBef>
                <a:spcPts val="0"/>
              </a:spcBef>
              <a:spcAft>
                <a:spcPts val="0"/>
              </a:spcAft>
              <a:buSzPts val="1100"/>
              <a:buChar char="●"/>
              <a:defRPr sz="1100"/>
            </a:lvl7pPr>
            <a:lvl8pPr indent="-298450" lvl="7" marL="3657600">
              <a:spcBef>
                <a:spcPts val="0"/>
              </a:spcBef>
              <a:spcAft>
                <a:spcPts val="0"/>
              </a:spcAft>
              <a:buSzPts val="1100"/>
              <a:buChar char="○"/>
              <a:defRPr sz="1100"/>
            </a:lvl8pPr>
            <a:lvl9pPr indent="-298450" lvl="8" marL="4114800">
              <a:spcBef>
                <a:spcPts val="0"/>
              </a:spcBef>
              <a:spcAft>
                <a:spcPts val="0"/>
              </a:spcAft>
              <a:buSzPts val="1100"/>
              <a:buChar char="■"/>
              <a:defRPr sz="1100"/>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50" name="Shape 50"/>
        <p:cNvGrpSpPr/>
        <p:nvPr/>
      </p:nvGrpSpPr>
      <p:grpSpPr>
        <a:xfrm>
          <a:off x="0" y="0"/>
          <a:ext cx="0" cy="0"/>
          <a:chOff x="0" y="0"/>
          <a:chExt cx="0" cy="0"/>
        </a:xfrm>
      </p:grpSpPr>
      <p:sp>
        <p:nvSpPr>
          <p:cNvPr id="51" name="Google Shape;51;p:notes"/>
          <p:cNvSpPr/>
          <p:nvPr>
            <p:ph idx="2" type="sldImg"/>
          </p:nvPr>
        </p:nvSpPr>
        <p:spPr>
          <a:xfrm>
            <a:off x="381300" y="685800"/>
            <a:ext cx="6096075" cy="3429000"/>
          </a:xfrm>
          <a:custGeom>
            <a:rect b="b" l="l" r="r" t="t"/>
            <a:pathLst>
              <a:path extrusionOk="0" h="120000" w="120000">
                <a:moveTo>
                  <a:pt x="0" y="0"/>
                </a:moveTo>
                <a:lnTo>
                  <a:pt x="120000" y="0"/>
                </a:lnTo>
                <a:lnTo>
                  <a:pt x="120000" y="120000"/>
                </a:lnTo>
                <a:lnTo>
                  <a:pt x="0" y="120000"/>
                </a:lnTo>
                <a:close/>
              </a:path>
            </a:pathLst>
          </a:custGeom>
        </p:spPr>
      </p:sp>
      <p:sp>
        <p:nvSpPr>
          <p:cNvPr id="52" name="Google Shape;52;p:notes"/>
          <p:cNvSpPr txBox="1"/>
          <p:nvPr>
            <p:ph idx="1" type="body"/>
          </p:nvPr>
        </p:nvSpPr>
        <p:spPr>
          <a:xfrm>
            <a:off x="685800" y="4343400"/>
            <a:ext cx="5486400" cy="4114800"/>
          </a:xfrm>
          <a:prstGeom prst="rect">
            <a:avLst/>
          </a:prstGeom>
        </p:spPr>
        <p:txBody>
          <a:bodyPr anchorCtr="0" anchor="t" bIns="91425" lIns="91425" spcFirstLastPara="1" rIns="91425" wrap="square" tIns="91425">
            <a:noAutofit/>
          </a:bodyPr>
          <a:lstStyle/>
          <a:p>
            <a:pPr indent="0" lvl="0" marL="0" rtl="0" algn="l">
              <a:spcBef>
                <a:spcPts val="0"/>
              </a:spcBef>
              <a:spcAft>
                <a:spcPts val="0"/>
              </a:spcAft>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9" name="Shape 9"/>
        <p:cNvGrpSpPr/>
        <p:nvPr/>
      </p:nvGrpSpPr>
      <p:grpSpPr>
        <a:xfrm>
          <a:off x="0" y="0"/>
          <a:ext cx="0" cy="0"/>
          <a:chOff x="0" y="0"/>
          <a:chExt cx="0" cy="0"/>
        </a:xfrm>
      </p:grpSpPr>
      <p:sp>
        <p:nvSpPr>
          <p:cNvPr id="10" name="Google Shape;10;p2"/>
          <p:cNvSpPr txBox="1"/>
          <p:nvPr>
            <p:ph type="ctrTitle"/>
          </p:nvPr>
        </p:nvSpPr>
        <p:spPr>
          <a:xfrm>
            <a:off x="311708" y="744575"/>
            <a:ext cx="8520600" cy="2052600"/>
          </a:xfrm>
          <a:prstGeom prst="rect">
            <a:avLst/>
          </a:prstGeom>
        </p:spPr>
        <p:txBody>
          <a:bodyPr anchorCtr="0" anchor="b" bIns="91425" lIns="91425" spcFirstLastPara="1" rIns="91425" wrap="square" tIns="91425">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p:txBody>
      </p:sp>
      <p:sp>
        <p:nvSpPr>
          <p:cNvPr id="11" name="Google Shape;11;p2"/>
          <p:cNvSpPr txBox="1"/>
          <p:nvPr>
            <p:ph idx="1" type="subTitle"/>
          </p:nvPr>
        </p:nvSpPr>
        <p:spPr>
          <a:xfrm>
            <a:off x="311700" y="2834125"/>
            <a:ext cx="8520600" cy="7926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p:txBody>
      </p:sp>
      <p:sp>
        <p:nvSpPr>
          <p:cNvPr id="12" name="Google Shape;12;p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ig number">
  <p:cSld name="BIG_NUMBER">
    <p:spTree>
      <p:nvGrpSpPr>
        <p:cNvPr id="44" name="Shape 44"/>
        <p:cNvGrpSpPr/>
        <p:nvPr/>
      </p:nvGrpSpPr>
      <p:grpSpPr>
        <a:xfrm>
          <a:off x="0" y="0"/>
          <a:ext cx="0" cy="0"/>
          <a:chOff x="0" y="0"/>
          <a:chExt cx="0" cy="0"/>
        </a:xfrm>
      </p:grpSpPr>
      <p:sp>
        <p:nvSpPr>
          <p:cNvPr id="45" name="Google Shape;45;p11"/>
          <p:cNvSpPr txBox="1"/>
          <p:nvPr>
            <p:ph hasCustomPrompt="1" type="title"/>
          </p:nvPr>
        </p:nvSpPr>
        <p:spPr>
          <a:xfrm>
            <a:off x="311700" y="1106125"/>
            <a:ext cx="8520600" cy="1963500"/>
          </a:xfrm>
          <a:prstGeom prst="rect">
            <a:avLst/>
          </a:prstGeom>
        </p:spPr>
        <p:txBody>
          <a:bodyPr anchorCtr="0" anchor="b" bIns="91425" lIns="91425" spcFirstLastPara="1" rIns="91425" wrap="square" tIns="91425">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p:nvPr>
            <p:ph idx="1" type="body"/>
          </p:nvPr>
        </p:nvSpPr>
        <p:spPr>
          <a:xfrm>
            <a:off x="311700" y="3152225"/>
            <a:ext cx="8520600" cy="1300800"/>
          </a:xfrm>
          <a:prstGeom prst="rect">
            <a:avLst/>
          </a:prstGeom>
        </p:spPr>
        <p:txBody>
          <a:bodyPr anchorCtr="0" anchor="t" bIns="91425" lIns="91425" spcFirstLastPara="1" rIns="91425" wrap="square" tIns="91425">
            <a:normAutofit/>
          </a:bodyPr>
          <a:lstStyle>
            <a:lvl1pPr indent="-342900" lvl="0" marL="457200" algn="ctr">
              <a:spcBef>
                <a:spcPts val="0"/>
              </a:spcBef>
              <a:spcAft>
                <a:spcPts val="0"/>
              </a:spcAft>
              <a:buSzPts val="1800"/>
              <a:buChar char="●"/>
              <a:defRPr/>
            </a:lvl1pPr>
            <a:lvl2pPr indent="-317500" lvl="1" marL="914400" algn="ctr">
              <a:spcBef>
                <a:spcPts val="0"/>
              </a:spcBef>
              <a:spcAft>
                <a:spcPts val="0"/>
              </a:spcAft>
              <a:buSzPts val="1400"/>
              <a:buChar char="○"/>
              <a:defRPr/>
            </a:lvl2pPr>
            <a:lvl3pPr indent="-317500" lvl="2" marL="1371600" algn="ctr">
              <a:spcBef>
                <a:spcPts val="0"/>
              </a:spcBef>
              <a:spcAft>
                <a:spcPts val="0"/>
              </a:spcAft>
              <a:buSzPts val="1400"/>
              <a:buChar char="■"/>
              <a:defRPr/>
            </a:lvl3pPr>
            <a:lvl4pPr indent="-317500" lvl="3" marL="1828800" algn="ctr">
              <a:spcBef>
                <a:spcPts val="0"/>
              </a:spcBef>
              <a:spcAft>
                <a:spcPts val="0"/>
              </a:spcAft>
              <a:buSzPts val="1400"/>
              <a:buChar char="●"/>
              <a:defRPr/>
            </a:lvl4pPr>
            <a:lvl5pPr indent="-317500" lvl="4" marL="2286000" algn="ctr">
              <a:spcBef>
                <a:spcPts val="0"/>
              </a:spcBef>
              <a:spcAft>
                <a:spcPts val="0"/>
              </a:spcAft>
              <a:buSzPts val="1400"/>
              <a:buChar char="○"/>
              <a:defRPr/>
            </a:lvl5pPr>
            <a:lvl6pPr indent="-317500" lvl="5" marL="2743200" algn="ctr">
              <a:spcBef>
                <a:spcPts val="0"/>
              </a:spcBef>
              <a:spcAft>
                <a:spcPts val="0"/>
              </a:spcAft>
              <a:buSzPts val="1400"/>
              <a:buChar char="■"/>
              <a:defRPr/>
            </a:lvl6pPr>
            <a:lvl7pPr indent="-317500" lvl="6" marL="3200400" algn="ctr">
              <a:spcBef>
                <a:spcPts val="0"/>
              </a:spcBef>
              <a:spcAft>
                <a:spcPts val="0"/>
              </a:spcAft>
              <a:buSzPts val="1400"/>
              <a:buChar char="●"/>
              <a:defRPr/>
            </a:lvl7pPr>
            <a:lvl8pPr indent="-317500" lvl="7" marL="3657600" algn="ctr">
              <a:spcBef>
                <a:spcPts val="0"/>
              </a:spcBef>
              <a:spcAft>
                <a:spcPts val="0"/>
              </a:spcAft>
              <a:buSzPts val="1400"/>
              <a:buChar char="○"/>
              <a:defRPr/>
            </a:lvl8pPr>
            <a:lvl9pPr indent="-317500" lvl="8" marL="4114800" algn="ctr">
              <a:spcBef>
                <a:spcPts val="0"/>
              </a:spcBef>
              <a:spcAft>
                <a:spcPts val="0"/>
              </a:spcAft>
              <a:buSzPts val="1400"/>
              <a:buChar char="■"/>
              <a:defRPr/>
            </a:lvl9pPr>
          </a:lstStyle>
          <a:p/>
        </p:txBody>
      </p:sp>
      <p:sp>
        <p:nvSpPr>
          <p:cNvPr id="47" name="Google Shape;47;p11"/>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48" name="Shape 48"/>
        <p:cNvGrpSpPr/>
        <p:nvPr/>
      </p:nvGrpSpPr>
      <p:grpSpPr>
        <a:xfrm>
          <a:off x="0" y="0"/>
          <a:ext cx="0" cy="0"/>
          <a:chOff x="0" y="0"/>
          <a:chExt cx="0" cy="0"/>
        </a:xfrm>
      </p:grpSpPr>
      <p:sp>
        <p:nvSpPr>
          <p:cNvPr id="49" name="Google Shape;49;p12"/>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13" name="Shape 13"/>
        <p:cNvGrpSpPr/>
        <p:nvPr/>
      </p:nvGrpSpPr>
      <p:grpSpPr>
        <a:xfrm>
          <a:off x="0" y="0"/>
          <a:ext cx="0" cy="0"/>
          <a:chOff x="0" y="0"/>
          <a:chExt cx="0" cy="0"/>
        </a:xfrm>
      </p:grpSpPr>
      <p:sp>
        <p:nvSpPr>
          <p:cNvPr id="14" name="Google Shape;14;p3"/>
          <p:cNvSpPr txBox="1"/>
          <p:nvPr>
            <p:ph type="title"/>
          </p:nvPr>
        </p:nvSpPr>
        <p:spPr>
          <a:xfrm>
            <a:off x="311700" y="2150850"/>
            <a:ext cx="8520600" cy="841800"/>
          </a:xfrm>
          <a:prstGeom prst="rect">
            <a:avLst/>
          </a:prstGeom>
        </p:spPr>
        <p:txBody>
          <a:bodyPr anchorCtr="0" anchor="ctr" bIns="91425" lIns="91425" spcFirstLastPara="1" rIns="91425" wrap="square" tIns="91425">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p:txBody>
      </p:sp>
      <p:sp>
        <p:nvSpPr>
          <p:cNvPr id="15" name="Google Shape;15;p3"/>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body" type="tx">
  <p:cSld name="TITLE_AND_BODY">
    <p:spTree>
      <p:nvGrpSpPr>
        <p:cNvPr id="16" name="Shape 16"/>
        <p:cNvGrpSpPr/>
        <p:nvPr/>
      </p:nvGrpSpPr>
      <p:grpSpPr>
        <a:xfrm>
          <a:off x="0" y="0"/>
          <a:ext cx="0" cy="0"/>
          <a:chOff x="0" y="0"/>
          <a:chExt cx="0" cy="0"/>
        </a:xfrm>
      </p:grpSpPr>
      <p:sp>
        <p:nvSpPr>
          <p:cNvPr id="17" name="Google Shape;17;p4"/>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18" name="Google Shape;18;p4"/>
          <p:cNvSpPr txBox="1"/>
          <p:nvPr>
            <p:ph idx="1" type="body"/>
          </p:nvPr>
        </p:nvSpPr>
        <p:spPr>
          <a:xfrm>
            <a:off x="311700" y="1152475"/>
            <a:ext cx="8520600" cy="3416400"/>
          </a:xfrm>
          <a:prstGeom prst="rect">
            <a:avLst/>
          </a:prstGeom>
        </p:spPr>
        <p:txBody>
          <a:bodyPr anchorCtr="0" anchor="t"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19" name="Google Shape;19;p4"/>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two columns" type="twoColTx">
  <p:cSld name="TITLE_AND_TWO_COLUMNS">
    <p:spTree>
      <p:nvGrpSpPr>
        <p:cNvPr id="20" name="Shape 20"/>
        <p:cNvGrpSpPr/>
        <p:nvPr/>
      </p:nvGrpSpPr>
      <p:grpSpPr>
        <a:xfrm>
          <a:off x="0" y="0"/>
          <a:ext cx="0" cy="0"/>
          <a:chOff x="0" y="0"/>
          <a:chExt cx="0" cy="0"/>
        </a:xfrm>
      </p:grpSpPr>
      <p:sp>
        <p:nvSpPr>
          <p:cNvPr id="21" name="Google Shape;21;p5"/>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2" name="Google Shape;22;p5"/>
          <p:cNvSpPr txBox="1"/>
          <p:nvPr>
            <p:ph idx="1" type="body"/>
          </p:nvPr>
        </p:nvSpPr>
        <p:spPr>
          <a:xfrm>
            <a:off x="3117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3" name="Google Shape;23;p5"/>
          <p:cNvSpPr txBox="1"/>
          <p:nvPr>
            <p:ph idx="2" type="body"/>
          </p:nvPr>
        </p:nvSpPr>
        <p:spPr>
          <a:xfrm>
            <a:off x="4832400" y="1152475"/>
            <a:ext cx="3999900" cy="3416400"/>
          </a:xfrm>
          <a:prstGeom prst="rect">
            <a:avLst/>
          </a:prstGeom>
        </p:spPr>
        <p:txBody>
          <a:bodyPr anchorCtr="0" anchor="t" bIns="91425" lIns="91425" spcFirstLastPara="1" rIns="91425" wrap="square" tIns="91425">
            <a:normAutofit/>
          </a:bodyPr>
          <a:lstStyle>
            <a:lvl1pPr indent="-317500" lvl="0" marL="457200">
              <a:spcBef>
                <a:spcPts val="0"/>
              </a:spcBef>
              <a:spcAft>
                <a:spcPts val="0"/>
              </a:spcAft>
              <a:buSzPts val="1400"/>
              <a:buChar char="●"/>
              <a:defRPr sz="14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24" name="Google Shape;24;p5"/>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25" name="Shape 25"/>
        <p:cNvGrpSpPr/>
        <p:nvPr/>
      </p:nvGrpSpPr>
      <p:grpSpPr>
        <a:xfrm>
          <a:off x="0" y="0"/>
          <a:ext cx="0" cy="0"/>
          <a:chOff x="0" y="0"/>
          <a:chExt cx="0" cy="0"/>
        </a:xfrm>
      </p:grpSpPr>
      <p:sp>
        <p:nvSpPr>
          <p:cNvPr id="26" name="Google Shape;26;p6"/>
          <p:cNvSpPr txBox="1"/>
          <p:nvPr>
            <p:ph type="title"/>
          </p:nvPr>
        </p:nvSpPr>
        <p:spPr>
          <a:xfrm>
            <a:off x="311700" y="445025"/>
            <a:ext cx="8520600" cy="572700"/>
          </a:xfrm>
          <a:prstGeom prst="rect">
            <a:avLst/>
          </a:prstGeom>
        </p:spPr>
        <p:txBody>
          <a:bodyPr anchorCtr="0" anchor="t" bIns="91425" lIns="91425" spcFirstLastPara="1" rIns="91425" wrap="square" tIns="91425">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p:txBody>
      </p:sp>
      <p:sp>
        <p:nvSpPr>
          <p:cNvPr id="27" name="Google Shape;27;p6"/>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One column text">
  <p:cSld name="ONE_COLUMN_TEXT">
    <p:spTree>
      <p:nvGrpSpPr>
        <p:cNvPr id="28" name="Shape 28"/>
        <p:cNvGrpSpPr/>
        <p:nvPr/>
      </p:nvGrpSpPr>
      <p:grpSpPr>
        <a:xfrm>
          <a:off x="0" y="0"/>
          <a:ext cx="0" cy="0"/>
          <a:chOff x="0" y="0"/>
          <a:chExt cx="0" cy="0"/>
        </a:xfrm>
      </p:grpSpPr>
      <p:sp>
        <p:nvSpPr>
          <p:cNvPr id="29" name="Google Shape;29;p7"/>
          <p:cNvSpPr txBox="1"/>
          <p:nvPr>
            <p:ph type="title"/>
          </p:nvPr>
        </p:nvSpPr>
        <p:spPr>
          <a:xfrm>
            <a:off x="311700" y="555600"/>
            <a:ext cx="2808000" cy="755700"/>
          </a:xfrm>
          <a:prstGeom prst="rect">
            <a:avLst/>
          </a:prstGeom>
        </p:spPr>
        <p:txBody>
          <a:bodyPr anchorCtr="0" anchor="b" bIns="91425" lIns="91425" spcFirstLastPara="1" rIns="91425" wrap="square" tIns="91425">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p:txBody>
      </p:sp>
      <p:sp>
        <p:nvSpPr>
          <p:cNvPr id="30" name="Google Shape;30;p7"/>
          <p:cNvSpPr txBox="1"/>
          <p:nvPr>
            <p:ph idx="1" type="body"/>
          </p:nvPr>
        </p:nvSpPr>
        <p:spPr>
          <a:xfrm>
            <a:off x="311700" y="1389600"/>
            <a:ext cx="2808000" cy="3179400"/>
          </a:xfrm>
          <a:prstGeom prst="rect">
            <a:avLst/>
          </a:prstGeom>
        </p:spPr>
        <p:txBody>
          <a:bodyPr anchorCtr="0" anchor="t" bIns="91425" lIns="91425" spcFirstLastPara="1" rIns="91425" wrap="square" tIns="91425">
            <a:normAutofit/>
          </a:bodyPr>
          <a:lstStyle>
            <a:lvl1pPr indent="-304800" lvl="0" marL="457200">
              <a:spcBef>
                <a:spcPts val="0"/>
              </a:spcBef>
              <a:spcAft>
                <a:spcPts val="0"/>
              </a:spcAft>
              <a:buSzPts val="1200"/>
              <a:buChar char="●"/>
              <a:defRPr sz="1200"/>
            </a:lvl1pPr>
            <a:lvl2pPr indent="-304800" lvl="1" marL="914400">
              <a:spcBef>
                <a:spcPts val="0"/>
              </a:spcBef>
              <a:spcAft>
                <a:spcPts val="0"/>
              </a:spcAft>
              <a:buSzPts val="1200"/>
              <a:buChar char="○"/>
              <a:defRPr sz="1200"/>
            </a:lvl2pPr>
            <a:lvl3pPr indent="-304800" lvl="2" marL="1371600">
              <a:spcBef>
                <a:spcPts val="0"/>
              </a:spcBef>
              <a:spcAft>
                <a:spcPts val="0"/>
              </a:spcAft>
              <a:buSzPts val="1200"/>
              <a:buChar char="■"/>
              <a:defRPr sz="1200"/>
            </a:lvl3pPr>
            <a:lvl4pPr indent="-304800" lvl="3" marL="1828800">
              <a:spcBef>
                <a:spcPts val="0"/>
              </a:spcBef>
              <a:spcAft>
                <a:spcPts val="0"/>
              </a:spcAft>
              <a:buSzPts val="1200"/>
              <a:buChar char="●"/>
              <a:defRPr sz="1200"/>
            </a:lvl4pPr>
            <a:lvl5pPr indent="-304800" lvl="4" marL="2286000">
              <a:spcBef>
                <a:spcPts val="0"/>
              </a:spcBef>
              <a:spcAft>
                <a:spcPts val="0"/>
              </a:spcAft>
              <a:buSzPts val="1200"/>
              <a:buChar char="○"/>
              <a:defRPr sz="1200"/>
            </a:lvl5pPr>
            <a:lvl6pPr indent="-304800" lvl="5" marL="2743200">
              <a:spcBef>
                <a:spcPts val="0"/>
              </a:spcBef>
              <a:spcAft>
                <a:spcPts val="0"/>
              </a:spcAft>
              <a:buSzPts val="1200"/>
              <a:buChar char="■"/>
              <a:defRPr sz="1200"/>
            </a:lvl6pPr>
            <a:lvl7pPr indent="-304800" lvl="6" marL="3200400">
              <a:spcBef>
                <a:spcPts val="0"/>
              </a:spcBef>
              <a:spcAft>
                <a:spcPts val="0"/>
              </a:spcAft>
              <a:buSzPts val="1200"/>
              <a:buChar char="●"/>
              <a:defRPr sz="1200"/>
            </a:lvl7pPr>
            <a:lvl8pPr indent="-304800" lvl="7" marL="3657600">
              <a:spcBef>
                <a:spcPts val="0"/>
              </a:spcBef>
              <a:spcAft>
                <a:spcPts val="0"/>
              </a:spcAft>
              <a:buSzPts val="1200"/>
              <a:buChar char="○"/>
              <a:defRPr sz="1200"/>
            </a:lvl8pPr>
            <a:lvl9pPr indent="-304800" lvl="8" marL="4114800">
              <a:spcBef>
                <a:spcPts val="0"/>
              </a:spcBef>
              <a:spcAft>
                <a:spcPts val="0"/>
              </a:spcAft>
              <a:buSzPts val="1200"/>
              <a:buChar char="■"/>
              <a:defRPr sz="1200"/>
            </a:lvl9pPr>
          </a:lstStyle>
          <a:p/>
        </p:txBody>
      </p:sp>
      <p:sp>
        <p:nvSpPr>
          <p:cNvPr id="31" name="Google Shape;31;p7"/>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Main point">
  <p:cSld name="MAIN_POINT">
    <p:spTree>
      <p:nvGrpSpPr>
        <p:cNvPr id="32" name="Shape 32"/>
        <p:cNvGrpSpPr/>
        <p:nvPr/>
      </p:nvGrpSpPr>
      <p:grpSpPr>
        <a:xfrm>
          <a:off x="0" y="0"/>
          <a:ext cx="0" cy="0"/>
          <a:chOff x="0" y="0"/>
          <a:chExt cx="0" cy="0"/>
        </a:xfrm>
      </p:grpSpPr>
      <p:sp>
        <p:nvSpPr>
          <p:cNvPr id="33" name="Google Shape;33;p8"/>
          <p:cNvSpPr txBox="1"/>
          <p:nvPr>
            <p:ph type="title"/>
          </p:nvPr>
        </p:nvSpPr>
        <p:spPr>
          <a:xfrm>
            <a:off x="490250" y="450150"/>
            <a:ext cx="6367800" cy="4090800"/>
          </a:xfrm>
          <a:prstGeom prst="rect">
            <a:avLst/>
          </a:prstGeom>
        </p:spPr>
        <p:txBody>
          <a:bodyPr anchorCtr="0" anchor="ctr" bIns="91425" lIns="91425" spcFirstLastPara="1" rIns="91425" wrap="square" tIns="91425">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p:txBody>
      </p:sp>
      <p:sp>
        <p:nvSpPr>
          <p:cNvPr id="34" name="Google Shape;34;p8"/>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title and description">
  <p:cSld name="SECTION_TITLE_AND_DESCRIPTION">
    <p:spTree>
      <p:nvGrpSpPr>
        <p:cNvPr id="35" name="Shape 35"/>
        <p:cNvGrpSpPr/>
        <p:nvPr/>
      </p:nvGrpSpPr>
      <p:grpSpPr>
        <a:xfrm>
          <a:off x="0" y="0"/>
          <a:ext cx="0" cy="0"/>
          <a:chOff x="0" y="0"/>
          <a:chExt cx="0" cy="0"/>
        </a:xfrm>
      </p:grpSpPr>
      <p:sp>
        <p:nvSpPr>
          <p:cNvPr id="36" name="Google Shape;36;p9"/>
          <p:cNvSpPr/>
          <p:nvPr/>
        </p:nvSpPr>
        <p:spPr>
          <a:xfrm>
            <a:off x="4572000" y="-125"/>
            <a:ext cx="4572000" cy="5143500"/>
          </a:xfrm>
          <a:prstGeom prst="rect">
            <a:avLst/>
          </a:prstGeom>
          <a:solidFill>
            <a:schemeClr val="lt2"/>
          </a:solidFill>
          <a:ln>
            <a:noFill/>
          </a:ln>
        </p:spPr>
        <p:txBody>
          <a:bodyPr anchorCtr="0" anchor="ctr" bIns="91425" lIns="91425" spcFirstLastPara="1" rIns="91425" wrap="square" tIns="91425">
            <a:noAutofit/>
          </a:bodyPr>
          <a:lstStyle/>
          <a:p>
            <a:pPr indent="0" lvl="0" marL="0" rtl="0" algn="l">
              <a:spcBef>
                <a:spcPts val="0"/>
              </a:spcBef>
              <a:spcAft>
                <a:spcPts val="0"/>
              </a:spcAft>
              <a:buNone/>
            </a:pPr>
            <a:r>
              <a:t/>
            </a:r>
            <a:endParaRPr/>
          </a:p>
        </p:txBody>
      </p:sp>
      <p:sp>
        <p:nvSpPr>
          <p:cNvPr id="37" name="Google Shape;37;p9"/>
          <p:cNvSpPr txBox="1"/>
          <p:nvPr>
            <p:ph type="title"/>
          </p:nvPr>
        </p:nvSpPr>
        <p:spPr>
          <a:xfrm>
            <a:off x="265500" y="1233175"/>
            <a:ext cx="4045200" cy="1482300"/>
          </a:xfrm>
          <a:prstGeom prst="rect">
            <a:avLst/>
          </a:prstGeom>
        </p:spPr>
        <p:txBody>
          <a:bodyPr anchorCtr="0" anchor="b" bIns="91425" lIns="91425" spcFirstLastPara="1" rIns="91425" wrap="square" tIns="91425">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p:txBody>
      </p:sp>
      <p:sp>
        <p:nvSpPr>
          <p:cNvPr id="38" name="Google Shape;38;p9"/>
          <p:cNvSpPr txBox="1"/>
          <p:nvPr>
            <p:ph idx="1" type="subTitle"/>
          </p:nvPr>
        </p:nvSpPr>
        <p:spPr>
          <a:xfrm>
            <a:off x="265500" y="2803075"/>
            <a:ext cx="4045200" cy="1235100"/>
          </a:xfrm>
          <a:prstGeom prst="rect">
            <a:avLst/>
          </a:prstGeom>
        </p:spPr>
        <p:txBody>
          <a:bodyPr anchorCtr="0" anchor="t" bIns="91425" lIns="91425" spcFirstLastPara="1" rIns="91425" wrap="square" tIns="91425">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p:txBody>
      </p:sp>
      <p:sp>
        <p:nvSpPr>
          <p:cNvPr id="39" name="Google Shape;39;p9"/>
          <p:cNvSpPr txBox="1"/>
          <p:nvPr>
            <p:ph idx="2" type="body"/>
          </p:nvPr>
        </p:nvSpPr>
        <p:spPr>
          <a:xfrm>
            <a:off x="4939500" y="724075"/>
            <a:ext cx="3837000" cy="3695100"/>
          </a:xfrm>
          <a:prstGeom prst="rect">
            <a:avLst/>
          </a:prstGeom>
        </p:spPr>
        <p:txBody>
          <a:bodyPr anchorCtr="0" anchor="ctr" bIns="91425" lIns="91425" spcFirstLastPara="1" rIns="91425" wrap="square" tIns="91425">
            <a:normAutofit/>
          </a:bodyPr>
          <a:lstStyle>
            <a:lvl1pPr indent="-342900" lvl="0" marL="457200">
              <a:spcBef>
                <a:spcPts val="0"/>
              </a:spcBef>
              <a:spcAft>
                <a:spcPts val="0"/>
              </a:spcAft>
              <a:buSzPts val="1800"/>
              <a:buChar char="●"/>
              <a:defRPr/>
            </a:lvl1pPr>
            <a:lvl2pPr indent="-317500" lvl="1" marL="914400">
              <a:spcBef>
                <a:spcPts val="0"/>
              </a:spcBef>
              <a:spcAft>
                <a:spcPts val="0"/>
              </a:spcAft>
              <a:buSzPts val="1400"/>
              <a:buChar char="○"/>
              <a:defRPr/>
            </a:lvl2pPr>
            <a:lvl3pPr indent="-317500" lvl="2" marL="1371600">
              <a:spcBef>
                <a:spcPts val="0"/>
              </a:spcBef>
              <a:spcAft>
                <a:spcPts val="0"/>
              </a:spcAft>
              <a:buSzPts val="1400"/>
              <a:buChar char="■"/>
              <a:defRPr/>
            </a:lvl3pPr>
            <a:lvl4pPr indent="-317500" lvl="3" marL="1828800">
              <a:spcBef>
                <a:spcPts val="0"/>
              </a:spcBef>
              <a:spcAft>
                <a:spcPts val="0"/>
              </a:spcAft>
              <a:buSzPts val="1400"/>
              <a:buChar char="●"/>
              <a:defRPr/>
            </a:lvl4pPr>
            <a:lvl5pPr indent="-317500" lvl="4" marL="2286000">
              <a:spcBef>
                <a:spcPts val="0"/>
              </a:spcBef>
              <a:spcAft>
                <a:spcPts val="0"/>
              </a:spcAft>
              <a:buSzPts val="1400"/>
              <a:buChar char="○"/>
              <a:defRPr/>
            </a:lvl5pPr>
            <a:lvl6pPr indent="-317500" lvl="5" marL="2743200">
              <a:spcBef>
                <a:spcPts val="0"/>
              </a:spcBef>
              <a:spcAft>
                <a:spcPts val="0"/>
              </a:spcAft>
              <a:buSzPts val="1400"/>
              <a:buChar char="■"/>
              <a:defRPr/>
            </a:lvl6pPr>
            <a:lvl7pPr indent="-317500" lvl="6" marL="3200400">
              <a:spcBef>
                <a:spcPts val="0"/>
              </a:spcBef>
              <a:spcAft>
                <a:spcPts val="0"/>
              </a:spcAft>
              <a:buSzPts val="1400"/>
              <a:buChar char="●"/>
              <a:defRPr/>
            </a:lvl7pPr>
            <a:lvl8pPr indent="-317500" lvl="7" marL="3657600">
              <a:spcBef>
                <a:spcPts val="0"/>
              </a:spcBef>
              <a:spcAft>
                <a:spcPts val="0"/>
              </a:spcAft>
              <a:buSzPts val="1400"/>
              <a:buChar char="○"/>
              <a:defRPr/>
            </a:lvl8pPr>
            <a:lvl9pPr indent="-317500" lvl="8" marL="4114800">
              <a:spcBef>
                <a:spcPts val="0"/>
              </a:spcBef>
              <a:spcAft>
                <a:spcPts val="0"/>
              </a:spcAft>
              <a:buSzPts val="1400"/>
              <a:buChar char="■"/>
              <a:defRPr/>
            </a:lvl9pPr>
          </a:lstStyle>
          <a:p/>
        </p:txBody>
      </p:sp>
      <p:sp>
        <p:nvSpPr>
          <p:cNvPr id="40" name="Google Shape;40;p9"/>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aption">
  <p:cSld name="CAPTION_ONLY">
    <p:spTree>
      <p:nvGrpSpPr>
        <p:cNvPr id="41" name="Shape 41"/>
        <p:cNvGrpSpPr/>
        <p:nvPr/>
      </p:nvGrpSpPr>
      <p:grpSpPr>
        <a:xfrm>
          <a:off x="0" y="0"/>
          <a:ext cx="0" cy="0"/>
          <a:chOff x="0" y="0"/>
          <a:chExt cx="0" cy="0"/>
        </a:xfrm>
      </p:grpSpPr>
      <p:sp>
        <p:nvSpPr>
          <p:cNvPr id="42" name="Google Shape;42;p10"/>
          <p:cNvSpPr txBox="1"/>
          <p:nvPr>
            <p:ph idx="1" type="body"/>
          </p:nvPr>
        </p:nvSpPr>
        <p:spPr>
          <a:xfrm>
            <a:off x="311700" y="4230575"/>
            <a:ext cx="5998800" cy="605100"/>
          </a:xfrm>
          <a:prstGeom prst="rect">
            <a:avLst/>
          </a:prstGeom>
        </p:spPr>
        <p:txBody>
          <a:bodyPr anchorCtr="0" anchor="ctr" bIns="91425" lIns="91425" spcFirstLastPara="1" rIns="91425" wrap="square" tIns="91425">
            <a:normAutofit/>
          </a:bodyPr>
          <a:lstStyle>
            <a:lvl1pPr indent="-228600" lvl="0" marL="457200">
              <a:lnSpc>
                <a:spcPct val="100000"/>
              </a:lnSpc>
              <a:spcBef>
                <a:spcPts val="0"/>
              </a:spcBef>
              <a:spcAft>
                <a:spcPts val="0"/>
              </a:spcAft>
              <a:buSzPts val="1800"/>
              <a:buNone/>
              <a:defRPr/>
            </a:lvl1pPr>
          </a:lstStyle>
          <a:p/>
        </p:txBody>
      </p:sp>
      <p:sp>
        <p:nvSpPr>
          <p:cNvPr id="43" name="Google Shape;43;p10"/>
          <p:cNvSpPr txBox="1"/>
          <p:nvPr>
            <p:ph idx="12" type="sldNum"/>
          </p:nvPr>
        </p:nvSpPr>
        <p:spPr>
          <a:xfrm>
            <a:off x="8472458" y="4663217"/>
            <a:ext cx="548700" cy="393600"/>
          </a:xfrm>
          <a:prstGeom prst="rect">
            <a:avLst/>
          </a:prstGeom>
        </p:spPr>
        <p:txBody>
          <a:bodyPr anchorCtr="0" anchor="ctr" bIns="91425" lIns="91425" spcFirstLastPara="1" rIns="91425" wrap="square" tIns="91425">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indent="0" lvl="0" marL="0" rtl="0" algn="r">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name="simple-light-2">
    <p:bg>
      <p:bgPr>
        <a:solidFill>
          <a:schemeClr val="lt1"/>
        </a:solidFill>
      </p:bgPr>
    </p:bg>
    <p:spTree>
      <p:nvGrpSpPr>
        <p:cNvPr id="5" name="Shape 5"/>
        <p:cNvGrpSpPr/>
        <p:nvPr/>
      </p:nvGrpSpPr>
      <p:grpSpPr>
        <a:xfrm>
          <a:off x="0" y="0"/>
          <a:ext cx="0" cy="0"/>
          <a:chOff x="0" y="0"/>
          <a:chExt cx="0" cy="0"/>
        </a:xfrm>
      </p:grpSpPr>
      <p:sp>
        <p:nvSpPr>
          <p:cNvPr id="6" name="Google Shape;6;p1"/>
          <p:cNvSpPr txBox="1"/>
          <p:nvPr>
            <p:ph type="title"/>
          </p:nvPr>
        </p:nvSpPr>
        <p:spPr>
          <a:xfrm>
            <a:off x="311700" y="445025"/>
            <a:ext cx="8520600" cy="572700"/>
          </a:xfrm>
          <a:prstGeom prst="rect">
            <a:avLst/>
          </a:prstGeom>
          <a:noFill/>
          <a:ln>
            <a:noFill/>
          </a:ln>
        </p:spPr>
        <p:txBody>
          <a:bodyPr anchorCtr="0" anchor="t" bIns="91425" lIns="91425" spcFirstLastPara="1" rIns="91425" wrap="square" tIns="91425">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p:txBody>
      </p:sp>
      <p:sp>
        <p:nvSpPr>
          <p:cNvPr id="7" name="Google Shape;7;p1"/>
          <p:cNvSpPr txBox="1"/>
          <p:nvPr>
            <p:ph idx="1" type="body"/>
          </p:nvPr>
        </p:nvSpPr>
        <p:spPr>
          <a:xfrm>
            <a:off x="311700" y="1152475"/>
            <a:ext cx="8520600" cy="3416400"/>
          </a:xfrm>
          <a:prstGeom prst="rect">
            <a:avLst/>
          </a:prstGeom>
          <a:noFill/>
          <a:ln>
            <a:noFill/>
          </a:ln>
        </p:spPr>
        <p:txBody>
          <a:bodyPr anchorCtr="0" anchor="t" bIns="91425" lIns="91425" spcFirstLastPara="1" rIns="91425" wrap="square" tIns="91425">
            <a:normAutofit/>
          </a:bodyPr>
          <a:lstStyle>
            <a:lvl1pPr indent="-342900" lvl="0" marL="457200">
              <a:lnSpc>
                <a:spcPct val="115000"/>
              </a:lnSpc>
              <a:spcBef>
                <a:spcPts val="0"/>
              </a:spcBef>
              <a:spcAft>
                <a:spcPts val="0"/>
              </a:spcAft>
              <a:buClr>
                <a:schemeClr val="dk2"/>
              </a:buClr>
              <a:buSzPts val="1800"/>
              <a:buChar char="●"/>
              <a:defRPr sz="1800">
                <a:solidFill>
                  <a:schemeClr val="dk2"/>
                </a:solidFill>
              </a:defRPr>
            </a:lvl1pPr>
            <a:lvl2pPr indent="-317500" lvl="1" marL="914400">
              <a:lnSpc>
                <a:spcPct val="115000"/>
              </a:lnSpc>
              <a:spcBef>
                <a:spcPts val="0"/>
              </a:spcBef>
              <a:spcAft>
                <a:spcPts val="0"/>
              </a:spcAft>
              <a:buClr>
                <a:schemeClr val="dk2"/>
              </a:buClr>
              <a:buSzPts val="1400"/>
              <a:buChar char="○"/>
              <a:defRPr>
                <a:solidFill>
                  <a:schemeClr val="dk2"/>
                </a:solidFill>
              </a:defRPr>
            </a:lvl2pPr>
            <a:lvl3pPr indent="-317500" lvl="2" marL="1371600">
              <a:lnSpc>
                <a:spcPct val="115000"/>
              </a:lnSpc>
              <a:spcBef>
                <a:spcPts val="0"/>
              </a:spcBef>
              <a:spcAft>
                <a:spcPts val="0"/>
              </a:spcAft>
              <a:buClr>
                <a:schemeClr val="dk2"/>
              </a:buClr>
              <a:buSzPts val="1400"/>
              <a:buChar char="■"/>
              <a:defRPr>
                <a:solidFill>
                  <a:schemeClr val="dk2"/>
                </a:solidFill>
              </a:defRPr>
            </a:lvl3pPr>
            <a:lvl4pPr indent="-317500" lvl="3" marL="1828800">
              <a:lnSpc>
                <a:spcPct val="115000"/>
              </a:lnSpc>
              <a:spcBef>
                <a:spcPts val="0"/>
              </a:spcBef>
              <a:spcAft>
                <a:spcPts val="0"/>
              </a:spcAft>
              <a:buClr>
                <a:schemeClr val="dk2"/>
              </a:buClr>
              <a:buSzPts val="1400"/>
              <a:buChar char="●"/>
              <a:defRPr>
                <a:solidFill>
                  <a:schemeClr val="dk2"/>
                </a:solidFill>
              </a:defRPr>
            </a:lvl4pPr>
            <a:lvl5pPr indent="-317500" lvl="4" marL="2286000">
              <a:lnSpc>
                <a:spcPct val="115000"/>
              </a:lnSpc>
              <a:spcBef>
                <a:spcPts val="0"/>
              </a:spcBef>
              <a:spcAft>
                <a:spcPts val="0"/>
              </a:spcAft>
              <a:buClr>
                <a:schemeClr val="dk2"/>
              </a:buClr>
              <a:buSzPts val="1400"/>
              <a:buChar char="○"/>
              <a:defRPr>
                <a:solidFill>
                  <a:schemeClr val="dk2"/>
                </a:solidFill>
              </a:defRPr>
            </a:lvl5pPr>
            <a:lvl6pPr indent="-317500" lvl="5" marL="2743200">
              <a:lnSpc>
                <a:spcPct val="115000"/>
              </a:lnSpc>
              <a:spcBef>
                <a:spcPts val="0"/>
              </a:spcBef>
              <a:spcAft>
                <a:spcPts val="0"/>
              </a:spcAft>
              <a:buClr>
                <a:schemeClr val="dk2"/>
              </a:buClr>
              <a:buSzPts val="1400"/>
              <a:buChar char="■"/>
              <a:defRPr>
                <a:solidFill>
                  <a:schemeClr val="dk2"/>
                </a:solidFill>
              </a:defRPr>
            </a:lvl6pPr>
            <a:lvl7pPr indent="-317500" lvl="6" marL="3200400">
              <a:lnSpc>
                <a:spcPct val="115000"/>
              </a:lnSpc>
              <a:spcBef>
                <a:spcPts val="0"/>
              </a:spcBef>
              <a:spcAft>
                <a:spcPts val="0"/>
              </a:spcAft>
              <a:buClr>
                <a:schemeClr val="dk2"/>
              </a:buClr>
              <a:buSzPts val="1400"/>
              <a:buChar char="●"/>
              <a:defRPr>
                <a:solidFill>
                  <a:schemeClr val="dk2"/>
                </a:solidFill>
              </a:defRPr>
            </a:lvl7pPr>
            <a:lvl8pPr indent="-317500" lvl="7" marL="3657600">
              <a:lnSpc>
                <a:spcPct val="115000"/>
              </a:lnSpc>
              <a:spcBef>
                <a:spcPts val="0"/>
              </a:spcBef>
              <a:spcAft>
                <a:spcPts val="0"/>
              </a:spcAft>
              <a:buClr>
                <a:schemeClr val="dk2"/>
              </a:buClr>
              <a:buSzPts val="1400"/>
              <a:buChar char="○"/>
              <a:defRPr>
                <a:solidFill>
                  <a:schemeClr val="dk2"/>
                </a:solidFill>
              </a:defRPr>
            </a:lvl8pPr>
            <a:lvl9pPr indent="-317500" lvl="8" marL="4114800">
              <a:lnSpc>
                <a:spcPct val="115000"/>
              </a:lnSpc>
              <a:spcBef>
                <a:spcPts val="0"/>
              </a:spcBef>
              <a:spcAft>
                <a:spcPts val="0"/>
              </a:spcAft>
              <a:buClr>
                <a:schemeClr val="dk2"/>
              </a:buClr>
              <a:buSzPts val="1400"/>
              <a:buChar char="■"/>
              <a:defRPr>
                <a:solidFill>
                  <a:schemeClr val="dk2"/>
                </a:solidFill>
              </a:defRPr>
            </a:lvl9pPr>
          </a:lstStyle>
          <a:p/>
        </p:txBody>
      </p:sp>
      <p:sp>
        <p:nvSpPr>
          <p:cNvPr id="8" name="Google Shape;8;p1"/>
          <p:cNvSpPr txBox="1"/>
          <p:nvPr>
            <p:ph idx="12" type="sldNum"/>
          </p:nvPr>
        </p:nvSpPr>
        <p:spPr>
          <a:xfrm>
            <a:off x="8472458" y="4663217"/>
            <a:ext cx="548700" cy="393600"/>
          </a:xfrm>
          <a:prstGeom prst="rect">
            <a:avLst/>
          </a:prstGeom>
          <a:noFill/>
          <a:ln>
            <a:noFill/>
          </a:ln>
        </p:spPr>
        <p:txBody>
          <a:bodyPr anchorCtr="0" anchor="ctr" bIns="91425" lIns="91425" spcFirstLastPara="1" rIns="91425" wrap="square" tIns="91425">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indent="0" lvl="0" marL="0" rtl="0" algn="r">
              <a:spcBef>
                <a:spcPts val="0"/>
              </a:spcBef>
              <a:spcAft>
                <a:spcPts val="0"/>
              </a:spcAft>
              <a:buNone/>
            </a:pPr>
            <a:fld id="{00000000-1234-1234-1234-123412341234}" type="slidenum">
              <a:rPr lang="en"/>
              <a:t>‹#›</a:t>
            </a:fld>
            <a:endParaRPr/>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hyperlink" Target="http://www.youtube.com/watch?v=PKB36IJufPo" TargetMode="External"/><Relationship Id="rId4" Type="http://schemas.openxmlformats.org/officeDocument/2006/relationships/image" Target="../media/image1.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53" name="Shape 53"/>
        <p:cNvGrpSpPr/>
        <p:nvPr/>
      </p:nvGrpSpPr>
      <p:grpSpPr>
        <a:xfrm>
          <a:off x="0" y="0"/>
          <a:ext cx="0" cy="0"/>
          <a:chOff x="0" y="0"/>
          <a:chExt cx="0" cy="0"/>
        </a:xfrm>
      </p:grpSpPr>
      <p:pic>
        <p:nvPicPr>
          <p:cNvPr descr="Produced in partnership with Hope Walks, this film provides an overview of clubfoot, also known as Congenital Talipes Equinovarus, and how easily and effectively it can be treated. It is intended to be used to raise awareness about clubfoot and its treatment for potential patients, families, the general public and health community.&#10;&#10;This film is available in multiple languages via the Medical Aid Films website: www.medicalaidfilms.org&#10;&#10;-------------&#10;&#10;MEDICAL AID FILMS: We've produced 400+ films in over 30 languages for health worker training and community education. &#10;&#10;Check out our work: www.medicalaidfilms.org/watch-2" id="54" name="Google Shape;54;p13" title="What is clubfoot and how is it treated?  An overview">
            <a:hlinkClick r:id="rId3"/>
          </p:cNvPr>
          <p:cNvPicPr preferRelativeResize="0"/>
          <p:nvPr/>
        </p:nvPicPr>
        <p:blipFill>
          <a:blip r:embed="rId4">
            <a:alphaModFix/>
          </a:blip>
          <a:stretch>
            <a:fillRect/>
          </a:stretch>
        </p:blipFill>
        <p:spPr>
          <a:xfrm>
            <a:off x="0" y="0"/>
            <a:ext cx="9085525" cy="5143500"/>
          </a:xfrm>
          <a:prstGeom prst="rect">
            <a:avLst/>
          </a:prstGeom>
          <a:noFill/>
          <a:ln>
            <a:noFill/>
          </a:ln>
        </p:spPr>
      </p:pic>
    </p:spTree>
  </p:cSld>
  <p:clrMapOvr>
    <a:masterClrMapping/>
  </p:clrMapOvr>
  <p:timing>
    <p:tnLst>
      <p:par>
        <p:cTn dur="indefinite" nodeType="tmRoot" restart="never">
          <p:childTnLst>
            <p:seq concurrent="1" nextAc="seek">
              <p:cTn dur="indefinite" id="2" nodeType="mainSeq">
                <p:childTnLst>
                  <p:par>
                    <p:cTn fill="hold">
                      <p:stCondLst>
                        <p:cond delay="indefinite"/>
                        <p:cond evt="onBegin" delay="0">
                          <p:tn val="2"/>
                        </p:cond>
                      </p:stCondLst>
                      <p:childTnLst>
                        <p:par>
                          <p:cTn fill="hold">
                            <p:stCondLst>
                              <p:cond delay="0"/>
                            </p:stCondLst>
                            <p:childTnLst>
                              <p:par>
                                <p:cTn fill="hold" nodeType="withEffect" presetClass="entr" presetID="10" presetSubtype="0">
                                  <p:stCondLst>
                                    <p:cond delay="0"/>
                                  </p:stCondLst>
                                  <p:childTnLst>
                                    <p:set>
                                      <p:cBhvr>
                                        <p:cTn dur="1" fill="hold">
                                          <p:stCondLst>
                                            <p:cond delay="0"/>
                                          </p:stCondLst>
                                        </p:cTn>
                                        <p:tgtEl>
                                          <p:spTgt spid="54"/>
                                        </p:tgtEl>
                                        <p:attrNameLst>
                                          <p:attrName>style.visibility</p:attrName>
                                        </p:attrNameLst>
                                      </p:cBhvr>
                                      <p:to>
                                        <p:strVal val="visible"/>
                                      </p:to>
                                    </p:set>
                                    <p:animEffect filter="fade" transition="in">
                                      <p:cBhvr>
                                        <p:cTn dur="1000"/>
                                        <p:tgtEl>
                                          <p:spTgt spid="54"/>
                                        </p:tgtEl>
                                      </p:cBhvr>
                                    </p:animEffect>
                                  </p:childTnLst>
                                </p:cTn>
                              </p:par>
                            </p:childTnLst>
                          </p:cTn>
                        </p:par>
                      </p:childTnLst>
                    </p:cTn>
                  </p:par>
                </p:childTnLst>
              </p:cTn>
              <p:prevCondLst>
                <p:cond evt="onPrev">
                  <p:tgtEl>
                    <p:sldTgt/>
                  </p:tgtEl>
                </p:cond>
              </p:prevCondLst>
              <p:nextCondLst>
                <p:cond evt="onNext">
                  <p:tgtEl>
                    <p:sldTgt/>
                  </p:tgtEl>
                </p:cond>
              </p:nextCondLst>
            </p:seq>
          </p:childTnLst>
        </p:cTn>
      </p:par>
    </p:tnLst>
  </p:timing>
</p:sld>
</file>

<file path=ppt/theme/theme1.xml><?xml version="1.0" encoding="utf-8"?>
<a:theme xmlns:a="http://schemas.openxmlformats.org/drawingml/2006/main" xmlns:r="http://schemas.openxmlformats.org/officeDocument/2006/relationships"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